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9"/>
  </p:notesMasterIdLst>
  <p:sldIdLst>
    <p:sldId id="304" r:id="rId2"/>
    <p:sldId id="305" r:id="rId3"/>
    <p:sldId id="281" r:id="rId4"/>
    <p:sldId id="282" r:id="rId5"/>
    <p:sldId id="257" r:id="rId6"/>
    <p:sldId id="258" r:id="rId7"/>
    <p:sldId id="262" r:id="rId8"/>
    <p:sldId id="259" r:id="rId9"/>
    <p:sldId id="263" r:id="rId10"/>
    <p:sldId id="270" r:id="rId11"/>
    <p:sldId id="280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299" r:id="rId20"/>
    <p:sldId id="301" r:id="rId21"/>
    <p:sldId id="302" r:id="rId22"/>
    <p:sldId id="303" r:id="rId23"/>
    <p:sldId id="285" r:id="rId24"/>
    <p:sldId id="261" r:id="rId25"/>
    <p:sldId id="272" r:id="rId26"/>
    <p:sldId id="273" r:id="rId27"/>
    <p:sldId id="274" r:id="rId28"/>
    <p:sldId id="283" r:id="rId29"/>
    <p:sldId id="284" r:id="rId30"/>
    <p:sldId id="275" r:id="rId31"/>
    <p:sldId id="276" r:id="rId32"/>
    <p:sldId id="277" r:id="rId33"/>
    <p:sldId id="278" r:id="rId34"/>
    <p:sldId id="271" r:id="rId35"/>
    <p:sldId id="279" r:id="rId36"/>
    <p:sldId id="287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0626" autoAdjust="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4743E-D414-4B45-8BB2-67DE29964BE6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D5FF5-5FA2-4955-B95B-120F2B643F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170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027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634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41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51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65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04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15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1063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41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66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835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169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670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26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4921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148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6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4331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3664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2953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885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63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5746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631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42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7607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64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08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636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558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698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8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9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331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3673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134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D5FF5-5FA2-4955-B95B-120F2B643F2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655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0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0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6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1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9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81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67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4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3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8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6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6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anote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574" y="638174"/>
            <a:ext cx="4378325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4199" y="0"/>
            <a:ext cx="16515026" cy="73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854199" y="0"/>
            <a:ext cx="16515026" cy="7324414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90362">
            <a:off x="3816466" y="502952"/>
            <a:ext cx="5533717" cy="55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3" name="epicfail.wav"/>
          </p:stSnd>
        </p:sndAc>
      </p:transition>
    </mc:Choice>
    <mc:Fallback xmlns="">
      <p:transition spd="slow" advClick="0">
        <p:sndAc>
          <p:stSnd>
            <p:snd r:embed="rId6" name="epicfail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042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115841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55670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7" name="Tekstvak 6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101374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0" name="Tekstvak 9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160428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0" name="Tekstvak 9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286543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149822" y="4222914"/>
            <a:ext cx="748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keep track of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health </a:t>
            </a:r>
            <a:r>
              <a:rPr lang="nl-NL" sz="2800" dirty="0" err="1"/>
              <a:t>and</a:t>
            </a:r>
            <a:r>
              <a:rPr lang="nl-NL" sz="2800" dirty="0"/>
              <a:t> fitness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2" name="Tekstvak 11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301222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149822" y="4222914"/>
            <a:ext cx="748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keep track of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health </a:t>
            </a:r>
            <a:r>
              <a:rPr lang="nl-NL" sz="2800" dirty="0" err="1"/>
              <a:t>and</a:t>
            </a:r>
            <a:r>
              <a:rPr lang="nl-NL" sz="2800" dirty="0"/>
              <a:t> fitness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7" name="Tekstvak 16"/>
          <p:cNvSpPr txBox="1"/>
          <p:nvPr/>
        </p:nvSpPr>
        <p:spPr>
          <a:xfrm>
            <a:off x="454697" y="4815086"/>
            <a:ext cx="790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which</a:t>
            </a:r>
            <a:r>
              <a:rPr lang="nl-NL" sz="2800" dirty="0"/>
              <a:t> data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on </a:t>
            </a:r>
            <a:r>
              <a:rPr lang="nl-NL" sz="2800" dirty="0" err="1"/>
              <a:t>your</a:t>
            </a:r>
            <a:r>
              <a:rPr lang="nl-NL" sz="2800" dirty="0"/>
              <a:t> smartphone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327496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33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149822" y="4222914"/>
            <a:ext cx="748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keep track of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health </a:t>
            </a:r>
            <a:r>
              <a:rPr lang="nl-NL" sz="2800" dirty="0" err="1"/>
              <a:t>and</a:t>
            </a:r>
            <a:r>
              <a:rPr lang="nl-NL" sz="2800" dirty="0"/>
              <a:t> fitness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7850217" y="4961919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via bluetooth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7" name="Tekstvak 16"/>
          <p:cNvSpPr txBox="1"/>
          <p:nvPr/>
        </p:nvSpPr>
        <p:spPr>
          <a:xfrm>
            <a:off x="454697" y="4815086"/>
            <a:ext cx="790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which</a:t>
            </a:r>
            <a:r>
              <a:rPr lang="nl-NL" sz="2800" dirty="0"/>
              <a:t> data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on </a:t>
            </a:r>
            <a:r>
              <a:rPr lang="nl-NL" sz="2800" dirty="0" err="1"/>
              <a:t>your</a:t>
            </a:r>
            <a:r>
              <a:rPr lang="nl-NL" sz="2800" dirty="0"/>
              <a:t> smartphone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232417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149822" y="4222914"/>
            <a:ext cx="748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keep track of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health </a:t>
            </a:r>
            <a:r>
              <a:rPr lang="nl-NL" sz="2800" dirty="0" err="1"/>
              <a:t>and</a:t>
            </a:r>
            <a:r>
              <a:rPr lang="nl-NL" sz="2800" dirty="0"/>
              <a:t> fitness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2162623" y="5416006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so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out </a:t>
            </a:r>
            <a:r>
              <a:rPr lang="nl-NL" sz="2800" dirty="0" err="1"/>
              <a:t>it’s</a:t>
            </a:r>
            <a:r>
              <a:rPr lang="nl-NL" sz="2800" dirty="0"/>
              <a:t> data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7" name="Tekstvak 16"/>
          <p:cNvSpPr txBox="1"/>
          <p:nvPr/>
        </p:nvSpPr>
        <p:spPr>
          <a:xfrm>
            <a:off x="454697" y="4815086"/>
            <a:ext cx="790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which</a:t>
            </a:r>
            <a:r>
              <a:rPr lang="nl-NL" sz="2800" dirty="0"/>
              <a:t> data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on </a:t>
            </a:r>
            <a:r>
              <a:rPr lang="nl-NL" sz="2800" dirty="0" err="1"/>
              <a:t>your</a:t>
            </a:r>
            <a:r>
              <a:rPr lang="nl-NL" sz="2800" dirty="0"/>
              <a:t> smartphone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7850217" y="4961919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via bluetooth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323466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306261" y="333746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monitor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</a:t>
            </a:r>
            <a:r>
              <a:rPr lang="nl-NL" sz="2800" dirty="0" err="1"/>
              <a:t>heartbeat</a:t>
            </a:r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3247553" y="2798503"/>
            <a:ext cx="489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PULSE (</a:t>
            </a:r>
            <a:r>
              <a:rPr lang="nl-NL" sz="2800" dirty="0" err="1"/>
              <a:t>heartbeat</a:t>
            </a:r>
            <a:r>
              <a:rPr lang="nl-NL" sz="2800" dirty="0"/>
              <a:t>) MONITOR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7418387" y="3478209"/>
            <a:ext cx="322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AND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4149822" y="4222914"/>
            <a:ext cx="7484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to</a:t>
            </a:r>
            <a:r>
              <a:rPr lang="nl-NL" sz="2800" dirty="0"/>
              <a:t> keep track of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their</a:t>
            </a:r>
            <a:r>
              <a:rPr lang="nl-NL" sz="2800" dirty="0"/>
              <a:t> health </a:t>
            </a:r>
            <a:r>
              <a:rPr lang="nl-NL" sz="2800" dirty="0" err="1"/>
              <a:t>and</a:t>
            </a:r>
            <a:r>
              <a:rPr lang="nl-NL" sz="2800" dirty="0"/>
              <a:t> fitness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1174947" y="4096901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that</a:t>
            </a:r>
            <a:r>
              <a:rPr lang="nl-NL" sz="2800" dirty="0"/>
              <a:t> of </a:t>
            </a:r>
            <a:r>
              <a:rPr lang="nl-NL" sz="2800" dirty="0" err="1"/>
              <a:t>your</a:t>
            </a:r>
            <a:r>
              <a:rPr lang="nl-NL" sz="2800" dirty="0"/>
              <a:t> team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2162623" y="5416006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so</a:t>
            </a:r>
            <a:r>
              <a:rPr lang="nl-NL" sz="2800" dirty="0"/>
              <a:t> </a:t>
            </a:r>
            <a:r>
              <a:rPr lang="nl-NL" sz="2800" dirty="0" err="1"/>
              <a:t>you</a:t>
            </a:r>
            <a:r>
              <a:rPr lang="nl-NL" sz="2800" dirty="0"/>
              <a:t> </a:t>
            </a:r>
            <a:r>
              <a:rPr lang="nl-NL" sz="2800" dirty="0" err="1"/>
              <a:t>can</a:t>
            </a:r>
            <a:r>
              <a:rPr lang="nl-NL" sz="2800" dirty="0"/>
              <a:t> </a:t>
            </a:r>
            <a:r>
              <a:rPr lang="nl-NL" sz="2800" dirty="0" err="1"/>
              <a:t>read</a:t>
            </a:r>
            <a:r>
              <a:rPr lang="nl-NL" sz="2800" dirty="0"/>
              <a:t> out </a:t>
            </a:r>
            <a:r>
              <a:rPr lang="nl-NL" sz="2800" dirty="0" err="1"/>
              <a:t>it’s</a:t>
            </a:r>
            <a:r>
              <a:rPr lang="nl-NL" sz="2800" dirty="0"/>
              <a:t> data</a:t>
            </a:r>
          </a:p>
        </p:txBody>
      </p:sp>
      <p:sp>
        <p:nvSpPr>
          <p:cNvPr id="15" name="Tekstvak 14"/>
          <p:cNvSpPr txBox="1"/>
          <p:nvPr/>
        </p:nvSpPr>
        <p:spPr>
          <a:xfrm>
            <a:off x="6606286" y="5483884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and</a:t>
            </a:r>
            <a:r>
              <a:rPr lang="nl-NL" sz="2800" dirty="0"/>
              <a:t> share </a:t>
            </a:r>
            <a:r>
              <a:rPr lang="nl-NL" sz="2800" dirty="0" err="1"/>
              <a:t>it</a:t>
            </a:r>
            <a:r>
              <a:rPr lang="nl-NL" sz="2800" dirty="0"/>
              <a:t> </a:t>
            </a:r>
            <a:r>
              <a:rPr lang="nl-NL" sz="2800" dirty="0" err="1"/>
              <a:t>among</a:t>
            </a:r>
            <a:r>
              <a:rPr lang="nl-NL" sz="2800" dirty="0"/>
              <a:t> </a:t>
            </a:r>
            <a:r>
              <a:rPr lang="nl-NL" sz="2800" dirty="0" err="1"/>
              <a:t>friends</a:t>
            </a:r>
            <a:endParaRPr lang="nl-NL" sz="2800" dirty="0"/>
          </a:p>
        </p:txBody>
      </p:sp>
      <p:sp>
        <p:nvSpPr>
          <p:cNvPr id="16" name="Tekstvak 15"/>
          <p:cNvSpPr txBox="1"/>
          <p:nvPr/>
        </p:nvSpPr>
        <p:spPr>
          <a:xfrm>
            <a:off x="2467866" y="1935769"/>
            <a:ext cx="56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We </a:t>
            </a:r>
            <a:r>
              <a:rPr lang="nl-NL" sz="2800" dirty="0" err="1"/>
              <a:t>will</a:t>
            </a:r>
            <a:r>
              <a:rPr lang="nl-NL" sz="2800" dirty="0"/>
              <a:t> produce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develop</a:t>
            </a:r>
            <a:endParaRPr lang="nl-NL" sz="2800" dirty="0"/>
          </a:p>
        </p:txBody>
      </p:sp>
      <p:sp>
        <p:nvSpPr>
          <p:cNvPr id="17" name="Tekstvak 16"/>
          <p:cNvSpPr txBox="1"/>
          <p:nvPr/>
        </p:nvSpPr>
        <p:spPr>
          <a:xfrm>
            <a:off x="7850217" y="4961919"/>
            <a:ext cx="55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via bluetooth</a:t>
            </a:r>
          </a:p>
        </p:txBody>
      </p:sp>
      <p:sp>
        <p:nvSpPr>
          <p:cNvPr id="19" name="Tekstvak 18"/>
          <p:cNvSpPr txBox="1"/>
          <p:nvPr/>
        </p:nvSpPr>
        <p:spPr>
          <a:xfrm>
            <a:off x="454697" y="4815086"/>
            <a:ext cx="7903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which</a:t>
            </a:r>
            <a:r>
              <a:rPr lang="nl-NL" sz="2800" dirty="0"/>
              <a:t> data </a:t>
            </a:r>
            <a:r>
              <a:rPr lang="nl-NL" sz="2800" dirty="0" err="1"/>
              <a:t>will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stored</a:t>
            </a:r>
            <a:r>
              <a:rPr lang="nl-NL" sz="2800" dirty="0"/>
              <a:t> on </a:t>
            </a:r>
            <a:r>
              <a:rPr lang="nl-NL" sz="2800" dirty="0" err="1"/>
              <a:t>your</a:t>
            </a:r>
            <a:r>
              <a:rPr lang="nl-NL" sz="2800" dirty="0"/>
              <a:t> smartphone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1272286" y="2637255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 wearable</a:t>
            </a:r>
          </a:p>
        </p:txBody>
      </p:sp>
    </p:spTree>
    <p:extLst>
      <p:ext uri="{BB962C8B-B14F-4D97-AF65-F5344CB8AC3E}">
        <p14:creationId xmlns:p14="http://schemas.microsoft.com/office/powerpoint/2010/main" val="22596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7" name="Rechthoek 6"/>
          <p:cNvSpPr/>
          <p:nvPr/>
        </p:nvSpPr>
        <p:spPr>
          <a:xfrm>
            <a:off x="2362200" y="1981200"/>
            <a:ext cx="7797800" cy="4047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logoDaftPrun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53" y="2054224"/>
            <a:ext cx="7019925" cy="3948822"/>
          </a:xfrm>
        </p:spPr>
      </p:pic>
    </p:spTree>
    <p:extLst>
      <p:ext uri="{BB962C8B-B14F-4D97-AF65-F5344CB8AC3E}">
        <p14:creationId xmlns:p14="http://schemas.microsoft.com/office/powerpoint/2010/main" val="22847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50777" y="2025908"/>
            <a:ext cx="520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3 sensors </a:t>
            </a:r>
            <a:r>
              <a:rPr lang="nl-NL" sz="2800" dirty="0" err="1"/>
              <a:t>instead</a:t>
            </a:r>
            <a:r>
              <a:rPr lang="nl-NL" sz="2800" dirty="0"/>
              <a:t> of 1: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Electrical</a:t>
            </a:r>
            <a:r>
              <a:rPr lang="nl-NL" sz="2800" dirty="0"/>
              <a:t> (</a:t>
            </a:r>
            <a:r>
              <a:rPr lang="nl-NL" sz="2800" dirty="0" err="1"/>
              <a:t>pulse</a:t>
            </a:r>
            <a:r>
              <a:rPr lang="nl-NL" sz="2800" dirty="0"/>
              <a:t> </a:t>
            </a:r>
            <a:r>
              <a:rPr lang="nl-NL" sz="2800" dirty="0" err="1"/>
              <a:t>measuring</a:t>
            </a:r>
            <a:r>
              <a:rPr lang="nl-NL" sz="2800" dirty="0"/>
              <a:t>)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2 Optical (</a:t>
            </a:r>
            <a:r>
              <a:rPr lang="nl-NL" sz="2800" dirty="0" err="1"/>
              <a:t>pulse</a:t>
            </a:r>
            <a:r>
              <a:rPr lang="nl-NL" sz="2800" dirty="0"/>
              <a:t> </a:t>
            </a:r>
            <a:r>
              <a:rPr lang="nl-NL" sz="2800" dirty="0" err="1"/>
              <a:t>measuring</a:t>
            </a:r>
            <a:r>
              <a:rPr lang="nl-NL" sz="2800" dirty="0"/>
              <a:t>)</a:t>
            </a:r>
          </a:p>
          <a:p>
            <a:endParaRPr lang="nl-NL" sz="28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42" y="348724"/>
            <a:ext cx="1788533" cy="17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50777" y="2025908"/>
            <a:ext cx="5202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sensors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instead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1:</a:t>
            </a: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Optical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r>
              <a:rPr lang="nl-NL" sz="2800" dirty="0" err="1"/>
              <a:t>Comfortable</a:t>
            </a:r>
            <a:r>
              <a:rPr lang="nl-NL" sz="2800" dirty="0"/>
              <a:t> </a:t>
            </a:r>
            <a:r>
              <a:rPr lang="nl-NL" sz="2800" dirty="0" err="1"/>
              <a:t>wearing</a:t>
            </a:r>
            <a:endParaRPr lang="nl-NL" sz="2800" dirty="0"/>
          </a:p>
          <a:p>
            <a:endParaRPr lang="nl-NL" sz="28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42" y="350730"/>
            <a:ext cx="1786527" cy="17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16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50777" y="2025908"/>
            <a:ext cx="52024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sensors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instead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1:</a:t>
            </a: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Optical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Comfortable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wearing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sz="2800" dirty="0"/>
          </a:p>
          <a:p>
            <a:r>
              <a:rPr lang="nl-NL" sz="2800" dirty="0" err="1"/>
              <a:t>Cheap</a:t>
            </a:r>
            <a:endParaRPr lang="nl-NL" sz="2800" dirty="0"/>
          </a:p>
        </p:txBody>
      </p:sp>
      <p:sp>
        <p:nvSpPr>
          <p:cNvPr id="4" name="Zeshoek 3"/>
          <p:cNvSpPr/>
          <p:nvPr/>
        </p:nvSpPr>
        <p:spPr>
          <a:xfrm rot="21086970">
            <a:off x="6352085" y="2150955"/>
            <a:ext cx="4273212" cy="368380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500" dirty="0"/>
              <a:t>€ 45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289" y="348724"/>
            <a:ext cx="1791681" cy="17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SOLUTION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50777" y="2025908"/>
            <a:ext cx="52024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sensors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instead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1:</a:t>
            </a: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Optical (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pulse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measuring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Tx/>
              <a:buChar char="-"/>
            </a:pP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Comfortable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wearing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Cheap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6450164" y="2040136"/>
            <a:ext cx="520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2 modes: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Solo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Team: professional // </a:t>
            </a:r>
            <a:r>
              <a:rPr lang="nl-NL" sz="2800" dirty="0" err="1"/>
              <a:t>friends</a:t>
            </a:r>
            <a:endParaRPr lang="nl-NL" sz="2800" dirty="0"/>
          </a:p>
          <a:p>
            <a:endParaRPr lang="nl-NL" sz="28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269" y="348724"/>
            <a:ext cx="1790520" cy="17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1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 // Hardware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050777" y="2025908"/>
            <a:ext cx="58283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SoC</a:t>
            </a:r>
            <a:r>
              <a:rPr lang="nl-NL" sz="2800" dirty="0"/>
              <a:t>: nRF51822</a:t>
            </a:r>
          </a:p>
          <a:p>
            <a:r>
              <a:rPr lang="nl-NL" sz="2800" dirty="0"/>
              <a:t>- 	ARM Cortex M0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Bluetooth Low Energy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128KB flash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16KB RAM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  <a:p>
            <a:endParaRPr lang="nl-NL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42" y="350730"/>
            <a:ext cx="1786527" cy="17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 // Hardware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050777" y="2025908"/>
            <a:ext cx="5828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nRF51822</a:t>
            </a:r>
          </a:p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	ARM Cortex M0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 Low Energy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128KB flash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16KB RAM</a:t>
            </a:r>
          </a:p>
          <a:p>
            <a:endParaRPr lang="nl-NL" sz="2800" dirty="0"/>
          </a:p>
          <a:p>
            <a:r>
              <a:rPr lang="nl-NL" sz="2800" dirty="0" err="1"/>
              <a:t>Mounted</a:t>
            </a:r>
            <a:r>
              <a:rPr lang="nl-NL" sz="2800" dirty="0"/>
              <a:t> on a </a:t>
            </a:r>
            <a:r>
              <a:rPr lang="nl-NL" sz="2800" dirty="0" err="1"/>
              <a:t>wristband</a:t>
            </a:r>
            <a:r>
              <a:rPr lang="nl-NL" sz="2800" dirty="0"/>
              <a:t> (smartwatch)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endParaRPr lang="nl-NL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42" y="348724"/>
            <a:ext cx="1788533" cy="17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Elevator pitch</a:t>
            </a:r>
            <a:br>
              <a:rPr lang="nl-NL" dirty="0"/>
            </a:br>
            <a:r>
              <a:rPr lang="nl-NL" sz="5600" cap="none" dirty="0"/>
              <a:t>IP2017</a:t>
            </a:r>
            <a:r>
              <a:rPr lang="nl-NL" sz="3200" cap="none" dirty="0"/>
              <a:t> </a:t>
            </a:r>
            <a:r>
              <a:rPr lang="nl-NL" sz="5600" cap="none" dirty="0"/>
              <a:t>// AP ft. OAMK</a:t>
            </a:r>
            <a:endParaRPr lang="nl-NL" sz="5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919023"/>
          </a:xfrm>
        </p:spPr>
        <p:txBody>
          <a:bodyPr/>
          <a:lstStyle/>
          <a:p>
            <a:r>
              <a:rPr lang="nl-NL" dirty="0"/>
              <a:t>Group 2b // </a:t>
            </a:r>
            <a:r>
              <a:rPr lang="nl-NL" dirty="0" err="1"/>
              <a:t>e-health</a:t>
            </a:r>
            <a:endParaRPr lang="nl-NL" dirty="0"/>
          </a:p>
          <a:p>
            <a:r>
              <a:rPr lang="nl-NL" i="1" dirty="0"/>
              <a:t>“</a:t>
            </a:r>
            <a:r>
              <a:rPr lang="en-US" i="1" dirty="0"/>
              <a:t>Health technology project (measuring sports via ECG)</a:t>
            </a:r>
            <a:r>
              <a:rPr lang="nl-NL" i="1" dirty="0"/>
              <a:t>”</a:t>
            </a:r>
          </a:p>
          <a:p>
            <a:endParaRPr lang="nl-NL" dirty="0"/>
          </a:p>
          <a:p>
            <a:r>
              <a:rPr lang="nl-NL" dirty="0"/>
              <a:t>Nick </a:t>
            </a:r>
            <a:r>
              <a:rPr lang="nl-NL" dirty="0" err="1"/>
              <a:t>cuypers</a:t>
            </a:r>
            <a:r>
              <a:rPr lang="nl-NL" dirty="0"/>
              <a:t> // Koen schauwaert // </a:t>
            </a:r>
            <a:r>
              <a:rPr lang="nl-NL" dirty="0" err="1"/>
              <a:t>Peura</a:t>
            </a:r>
            <a:r>
              <a:rPr lang="nl-NL" dirty="0"/>
              <a:t> </a:t>
            </a:r>
            <a:r>
              <a:rPr lang="nl-NL" dirty="0" err="1"/>
              <a:t>Ukko-Pekka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6899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 // Hardware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050777" y="2025908"/>
            <a:ext cx="58283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nRF51822</a:t>
            </a:r>
          </a:p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	ARM Cortex M0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 Low Energy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128KB flash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16KB RAM</a:t>
            </a:r>
          </a:p>
          <a:p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Mounted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a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wristband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(smartwatch)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endParaRPr lang="nl-NL" sz="2800" dirty="0"/>
          </a:p>
        </p:txBody>
      </p:sp>
      <p:sp>
        <p:nvSpPr>
          <p:cNvPr id="5" name="Tekstvak 4"/>
          <p:cNvSpPr txBox="1"/>
          <p:nvPr/>
        </p:nvSpPr>
        <p:spPr>
          <a:xfrm>
            <a:off x="6450164" y="2040136"/>
            <a:ext cx="5202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Sensorfusion</a:t>
            </a:r>
            <a:r>
              <a:rPr lang="nl-NL" sz="2800" dirty="0"/>
              <a:t>: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Optical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Electrical</a:t>
            </a:r>
            <a:endParaRPr lang="nl-NL" sz="28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269" y="348724"/>
            <a:ext cx="1790520" cy="17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2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Solution // hardware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6313" y="812121"/>
            <a:ext cx="6290848" cy="6290848"/>
          </a:xfrm>
        </p:spPr>
      </p:pic>
      <p:sp>
        <p:nvSpPr>
          <p:cNvPr id="6" name="Tekstvak 5"/>
          <p:cNvSpPr txBox="1"/>
          <p:nvPr/>
        </p:nvSpPr>
        <p:spPr>
          <a:xfrm>
            <a:off x="1788816" y="2047044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Electrical</a:t>
            </a:r>
            <a:r>
              <a:rPr lang="nl-NL" sz="2800" dirty="0"/>
              <a:t> sensor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8867051" y="2158893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Electrical</a:t>
            </a:r>
            <a:r>
              <a:rPr lang="nl-NL" sz="2800" dirty="0"/>
              <a:t> conductor</a:t>
            </a:r>
          </a:p>
        </p:txBody>
      </p:sp>
      <p:cxnSp>
        <p:nvCxnSpPr>
          <p:cNvPr id="9" name="Rechte verbindingslijn 8"/>
          <p:cNvCxnSpPr>
            <a:cxnSpLocks/>
            <a:stCxn id="7" idx="2"/>
          </p:cNvCxnSpPr>
          <p:nvPr/>
        </p:nvCxnSpPr>
        <p:spPr>
          <a:xfrm flipH="1">
            <a:off x="8422044" y="2682113"/>
            <a:ext cx="2004088" cy="667907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>
            <a:cxnSpLocks/>
          </p:cNvCxnSpPr>
          <p:nvPr/>
        </p:nvCxnSpPr>
        <p:spPr>
          <a:xfrm flipH="1" flipV="1">
            <a:off x="3234297" y="2574065"/>
            <a:ext cx="3359747" cy="77595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>
            <a:cxnSpLocks/>
          </p:cNvCxnSpPr>
          <p:nvPr/>
        </p:nvCxnSpPr>
        <p:spPr>
          <a:xfrm flipV="1">
            <a:off x="5764506" y="1494904"/>
            <a:ext cx="2023947" cy="207449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/>
          <p:cNvSpPr txBox="1"/>
          <p:nvPr/>
        </p:nvSpPr>
        <p:spPr>
          <a:xfrm>
            <a:off x="6913472" y="917684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Optical sensors</a:t>
            </a:r>
          </a:p>
        </p:txBody>
      </p:sp>
      <p:cxnSp>
        <p:nvCxnSpPr>
          <p:cNvPr id="19" name="Rechte verbindingslijn 18"/>
          <p:cNvCxnSpPr>
            <a:cxnSpLocks/>
          </p:cNvCxnSpPr>
          <p:nvPr/>
        </p:nvCxnSpPr>
        <p:spPr>
          <a:xfrm flipH="1">
            <a:off x="7377925" y="1448506"/>
            <a:ext cx="606475" cy="174486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289" y="348724"/>
            <a:ext cx="1791681" cy="17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26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Measurements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9934" y="2025908"/>
            <a:ext cx="8464650" cy="4529796"/>
          </a:xfrm>
        </p:spPr>
      </p:pic>
      <p:sp>
        <p:nvSpPr>
          <p:cNvPr id="5" name="Tekstvak 4"/>
          <p:cNvSpPr txBox="1"/>
          <p:nvPr/>
        </p:nvSpPr>
        <p:spPr>
          <a:xfrm>
            <a:off x="1050777" y="2025908"/>
            <a:ext cx="5202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Raw</a:t>
            </a:r>
            <a:r>
              <a:rPr lang="nl-NL" sz="2800" dirty="0"/>
              <a:t> data</a:t>
            </a:r>
          </a:p>
          <a:p>
            <a:endParaRPr lang="nl-NL" sz="2800" dirty="0"/>
          </a:p>
          <a:p>
            <a:r>
              <a:rPr lang="nl-NL" sz="2800" dirty="0" err="1"/>
              <a:t>Noise</a:t>
            </a:r>
            <a:endParaRPr lang="nl-NL" sz="28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442" y="350730"/>
            <a:ext cx="1786527" cy="17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1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App // SOFTWARE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47730"/>
            <a:ext cx="3545426" cy="661027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050777" y="2025908"/>
            <a:ext cx="52024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nl-NL" sz="2800" dirty="0"/>
              <a:t>GPS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Accelerometer</a:t>
            </a:r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/>
              <a:t>Stepcounter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Add</a:t>
            </a:r>
            <a:r>
              <a:rPr lang="nl-NL" sz="2800" dirty="0"/>
              <a:t> </a:t>
            </a:r>
            <a:r>
              <a:rPr lang="nl-NL" sz="2800" dirty="0" err="1"/>
              <a:t>friends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be</a:t>
            </a:r>
            <a:r>
              <a:rPr lang="nl-NL" sz="2800" dirty="0"/>
              <a:t> </a:t>
            </a:r>
            <a:r>
              <a:rPr lang="nl-NL" sz="2800" dirty="0" err="1"/>
              <a:t>social</a:t>
            </a:r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 err="1"/>
              <a:t>Compose</a:t>
            </a:r>
            <a:r>
              <a:rPr lang="nl-NL" sz="2800" dirty="0"/>
              <a:t>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r>
              <a:rPr lang="nl-NL" sz="2800" dirty="0"/>
              <a:t> teams </a:t>
            </a:r>
            <a:r>
              <a:rPr lang="nl-NL" sz="2800" dirty="0" err="1"/>
              <a:t>and</a:t>
            </a:r>
            <a:endParaRPr lang="nl-NL" sz="2800" dirty="0"/>
          </a:p>
          <a:p>
            <a:r>
              <a:rPr lang="nl-NL" sz="2800" dirty="0"/>
              <a:t>	</a:t>
            </a:r>
            <a:r>
              <a:rPr lang="nl-NL" sz="2800" dirty="0" err="1"/>
              <a:t>compete</a:t>
            </a:r>
            <a:r>
              <a:rPr lang="nl-NL" sz="2800" dirty="0"/>
              <a:t>!</a:t>
            </a:r>
          </a:p>
          <a:p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269" y="348724"/>
            <a:ext cx="1790520" cy="17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 dirty="0"/>
              <a:t>App // SOFTWARE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050777" y="2025908"/>
            <a:ext cx="52024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GPS</a:t>
            </a: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Accelerometer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Stepcounter</a:t>
            </a: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friends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social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Compose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own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teamsand</a:t>
            </a:r>
            <a:endParaRPr lang="nl-NL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compete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/>
              <a:t>As extension of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wristband</a:t>
            </a:r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247730"/>
            <a:ext cx="3545426" cy="661027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442" y="350730"/>
            <a:ext cx="1786527" cy="17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0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Vision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1050777" y="2025908"/>
            <a:ext cx="5202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nl-NL" sz="2800" dirty="0"/>
              <a:t>Multiple </a:t>
            </a:r>
            <a:r>
              <a:rPr lang="nl-NL" sz="2800" dirty="0" err="1"/>
              <a:t>models</a:t>
            </a:r>
            <a:r>
              <a:rPr lang="nl-NL" sz="2800" dirty="0"/>
              <a:t> (GPS)</a:t>
            </a:r>
          </a:p>
          <a:p>
            <a:pPr marL="457200" indent="-457200">
              <a:buFontTx/>
              <a:buChar char="-"/>
            </a:pPr>
            <a:r>
              <a:rPr lang="nl-NL" sz="2800" dirty="0"/>
              <a:t>POLAR €600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442" y="348724"/>
            <a:ext cx="1788533" cy="17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Vision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1050777" y="2025908"/>
            <a:ext cx="52024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</a:t>
            </a:r>
            <a:r>
              <a:rPr lang="nl-NL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(GPS)</a:t>
            </a:r>
          </a:p>
          <a:p>
            <a:pPr marL="457200" indent="-457200">
              <a:buFontTx/>
              <a:buChar char="-"/>
            </a:pPr>
            <a:r>
              <a:rPr lang="nl-NL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POLAR €600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/>
              <a:t>We </a:t>
            </a:r>
            <a:r>
              <a:rPr lang="nl-NL" sz="2800" dirty="0" err="1"/>
              <a:t>aim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a </a:t>
            </a:r>
            <a:r>
              <a:rPr lang="nl-NL" sz="2800" dirty="0" err="1"/>
              <a:t>lower</a:t>
            </a:r>
            <a:r>
              <a:rPr lang="nl-NL" sz="2800" dirty="0"/>
              <a:t> </a:t>
            </a:r>
            <a:r>
              <a:rPr lang="nl-NL" sz="2800" dirty="0" err="1"/>
              <a:t>price</a:t>
            </a:r>
            <a:r>
              <a:rPr lang="nl-NL" sz="2800" dirty="0"/>
              <a:t>!</a:t>
            </a:r>
          </a:p>
          <a:p>
            <a:pPr marL="457200" indent="-457200">
              <a:buFontTx/>
              <a:buChar char="-"/>
            </a:pPr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  <a:p>
            <a:pPr marL="457200" indent="-457200">
              <a:buFontTx/>
              <a:buChar char="-"/>
            </a:pPr>
            <a:endParaRPr lang="nl-NL" sz="28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269" y="348724"/>
            <a:ext cx="1790520" cy="17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4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2887579" y="1917922"/>
            <a:ext cx="6769768" cy="4129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9488" y="2016124"/>
            <a:ext cx="3967455" cy="3967455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289" y="348724"/>
            <a:ext cx="1791681" cy="17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problem</a:t>
            </a:r>
            <a:endParaRPr lang="nl-NL" dirty="0"/>
          </a:p>
        </p:txBody>
      </p:sp>
      <p:pic>
        <p:nvPicPr>
          <p:cNvPr id="1026" name="Picture 2" descr="http://u.goal.com/203100/203185h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5" y="3130379"/>
            <a:ext cx="54292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4.mirror.co.uk/incoming/article2367811.ece/ALTERNATES/s810/Man-sleeping-and-snoring-overhead-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75" y="2777159"/>
            <a:ext cx="5612285" cy="373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67773" y="122887"/>
            <a:ext cx="5015124" cy="3328768"/>
          </a:xfrm>
        </p:spPr>
      </p:pic>
    </p:spTree>
    <p:extLst>
      <p:ext uri="{BB962C8B-B14F-4D97-AF65-F5344CB8AC3E}">
        <p14:creationId xmlns:p14="http://schemas.microsoft.com/office/powerpoint/2010/main" val="115360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/>
              <a:t>PROBLEM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7427494" y="3167426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800" dirty="0"/>
          </a:p>
        </p:txBody>
      </p:sp>
      <p:sp>
        <p:nvSpPr>
          <p:cNvPr id="8" name="Tekstvak 7"/>
          <p:cNvSpPr txBox="1"/>
          <p:nvPr/>
        </p:nvSpPr>
        <p:spPr>
          <a:xfrm>
            <a:off x="7066547" y="2424190"/>
            <a:ext cx="2999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Sport </a:t>
            </a:r>
            <a:r>
              <a:rPr lang="nl-NL" sz="2800" dirty="0" err="1"/>
              <a:t>with</a:t>
            </a:r>
            <a:r>
              <a:rPr lang="nl-NL" sz="2800" dirty="0"/>
              <a:t> a team</a:t>
            </a:r>
          </a:p>
          <a:p>
            <a:pPr marL="457200" indent="-457200">
              <a:buFontTx/>
              <a:buChar char="-"/>
            </a:pPr>
            <a:r>
              <a:rPr lang="nl-NL" sz="2800" dirty="0" err="1"/>
              <a:t>Friends</a:t>
            </a:r>
            <a:endParaRPr lang="nl-NL" sz="2800" dirty="0"/>
          </a:p>
          <a:p>
            <a:pPr marL="457200" indent="-457200">
              <a:buFontTx/>
              <a:buChar char="-"/>
            </a:pPr>
            <a:r>
              <a:rPr lang="nl-NL" sz="2800" dirty="0"/>
              <a:t>Professional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451579" y="2388604"/>
            <a:ext cx="2999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Sport on </a:t>
            </a:r>
            <a:r>
              <a:rPr lang="nl-NL" sz="2800" dirty="0" err="1"/>
              <a:t>your</a:t>
            </a:r>
            <a:r>
              <a:rPr lang="nl-NL" sz="2800" dirty="0"/>
              <a:t> </a:t>
            </a:r>
            <a:r>
              <a:rPr lang="nl-NL" sz="2800" dirty="0" err="1"/>
              <a:t>own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68994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/>
              <a:t>PROBLEM</a:t>
            </a:r>
            <a:endParaRPr lang="nl-NL" dirty="0"/>
          </a:p>
        </p:txBody>
      </p:sp>
      <p:pic>
        <p:nvPicPr>
          <p:cNvPr id="1026" name="Picture 2" descr="https://www.polar.com/sites/default/files/ckfinder_files/images/teampro/polar_teampro_770x7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/>
          <a:stretch/>
        </p:blipFill>
        <p:spPr bwMode="auto">
          <a:xfrm>
            <a:off x="1024450" y="2133600"/>
            <a:ext cx="4278969" cy="432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olar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05" y="378660"/>
            <a:ext cx="6785810" cy="115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upport.polar.com/files/wp-content/uploads/2015/06/Ranger-updates-pi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5" t="17439" r="9301"/>
          <a:stretch/>
        </p:blipFill>
        <p:spPr bwMode="auto">
          <a:xfrm>
            <a:off x="6383092" y="2721606"/>
            <a:ext cx="5151182" cy="373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77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/>
              <a:t>PROBLEM</a:t>
            </a:r>
            <a:endParaRPr lang="nl-NL" dirty="0"/>
          </a:p>
        </p:txBody>
      </p:sp>
      <p:pic>
        <p:nvPicPr>
          <p:cNvPr id="1026" name="Picture 2" descr="https://www.polar.com/sites/default/files/ckfinder_files/images/teampro/polar_teampro_770x7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/>
          <a:stretch/>
        </p:blipFill>
        <p:spPr bwMode="auto">
          <a:xfrm>
            <a:off x="1024450" y="2133600"/>
            <a:ext cx="4278969" cy="432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olar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05" y="378660"/>
            <a:ext cx="6785810" cy="115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upport.polar.com/files/wp-content/uploads/2015/06/Ranger-updates-pic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5" t="17439" r="9301"/>
          <a:stretch/>
        </p:blipFill>
        <p:spPr bwMode="auto">
          <a:xfrm>
            <a:off x="6383092" y="2721606"/>
            <a:ext cx="5151182" cy="373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eshoek 2"/>
          <p:cNvSpPr/>
          <p:nvPr/>
        </p:nvSpPr>
        <p:spPr>
          <a:xfrm rot="21086970">
            <a:off x="2797034" y="689318"/>
            <a:ext cx="6161649" cy="53117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600" dirty="0"/>
              <a:t>€ 70</a:t>
            </a:r>
          </a:p>
        </p:txBody>
      </p:sp>
    </p:spTree>
    <p:extLst>
      <p:ext uri="{BB962C8B-B14F-4D97-AF65-F5344CB8AC3E}">
        <p14:creationId xmlns:p14="http://schemas.microsoft.com/office/powerpoint/2010/main" val="117647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/>
              <a:t>PROBLEM</a:t>
            </a:r>
            <a:endParaRPr lang="nl-NL" dirty="0"/>
          </a:p>
        </p:txBody>
      </p:sp>
      <p:pic>
        <p:nvPicPr>
          <p:cNvPr id="1030" name="Picture 6" descr="https://www.wareable.com/media/images/2016/07/xiaomi-mi-band-2-3-1467990947-jySY-column-width-i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r="30365"/>
          <a:stretch/>
        </p:blipFill>
        <p:spPr bwMode="auto">
          <a:xfrm>
            <a:off x="8181473" y="2030784"/>
            <a:ext cx="3563755" cy="44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es.gearbest.com/uploads/pdm-desc-pic/Electronic/image/2016/06/02/1464866497508145.jpg?utm_source=epn&amp;offer_type=30days&amp;af_id=571631&amp;pl_id=0&amp;pl_type=cashback&amp;click_id=2ol1ry4cd24u7ti66dporsnot162k8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0" y="2431270"/>
            <a:ext cx="7309983" cy="40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9440562" y="461319"/>
            <a:ext cx="1120346" cy="939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2" name="Picture 4" descr="Afbeeldingsresultaat voor xiaomi log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497" y="245459"/>
            <a:ext cx="1397706" cy="13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25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nl-NL"/>
              <a:t>PROBLEM</a:t>
            </a:r>
            <a:endParaRPr lang="nl-NL" dirty="0"/>
          </a:p>
        </p:txBody>
      </p:sp>
      <p:pic>
        <p:nvPicPr>
          <p:cNvPr id="1030" name="Picture 6" descr="https://www.wareable.com/media/images/2016/07/xiaomi-mi-band-2-3-1467990947-jySY-column-width-i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r="30365"/>
          <a:stretch/>
        </p:blipFill>
        <p:spPr bwMode="auto">
          <a:xfrm>
            <a:off x="8181473" y="2030784"/>
            <a:ext cx="3563755" cy="44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des.gearbest.com/uploads/pdm-desc-pic/Electronic/image/2016/06/02/1464866497508145.jpg?utm_source=epn&amp;offer_type=30days&amp;af_id=571631&amp;pl_id=0&amp;pl_type=cashback&amp;click_id=2ol1ry4cd24u7ti66dporsnot162k8b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0" y="2431270"/>
            <a:ext cx="7309983" cy="40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9440562" y="461319"/>
            <a:ext cx="1120346" cy="939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2" name="Picture 4" descr="Afbeeldingsresultaat voor xiaomi logo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497" y="245459"/>
            <a:ext cx="1397706" cy="139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eshoek 6"/>
          <p:cNvSpPr/>
          <p:nvPr/>
        </p:nvSpPr>
        <p:spPr>
          <a:xfrm rot="21086970">
            <a:off x="2797034" y="689318"/>
            <a:ext cx="6161649" cy="53117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600" dirty="0"/>
              <a:t>€ 30</a:t>
            </a:r>
          </a:p>
        </p:txBody>
      </p:sp>
    </p:spTree>
    <p:extLst>
      <p:ext uri="{BB962C8B-B14F-4D97-AF65-F5344CB8AC3E}">
        <p14:creationId xmlns:p14="http://schemas.microsoft.com/office/powerpoint/2010/main" val="224557423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423</TotalTime>
  <Words>575</Words>
  <Application>Microsoft Office PowerPoint</Application>
  <PresentationFormat>Breedbeeld</PresentationFormat>
  <Paragraphs>222</Paragraphs>
  <Slides>37</Slides>
  <Notes>37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Arial</vt:lpstr>
      <vt:lpstr>Calibri</vt:lpstr>
      <vt:lpstr>Gill Sans MT</vt:lpstr>
      <vt:lpstr>Galerie</vt:lpstr>
      <vt:lpstr>PowerPoint-presentatie</vt:lpstr>
      <vt:lpstr>PowerPoint-presentatie</vt:lpstr>
      <vt:lpstr>Elevator pitch IP2017 // AP ft. OAMK</vt:lpstr>
      <vt:lpstr>problem</vt:lpstr>
      <vt:lpstr>PROBLEM</vt:lpstr>
      <vt:lpstr>PROBLEM</vt:lpstr>
      <vt:lpstr>PROBLEM</vt:lpstr>
      <vt:lpstr>PROBLEM</vt:lpstr>
      <vt:lpstr>PROBLEM</vt:lpstr>
      <vt:lpstr>PowerPoint-presentatie</vt:lpstr>
      <vt:lpstr>PowerPoint-presentatie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 // Hardware</vt:lpstr>
      <vt:lpstr>Solution // Hardware</vt:lpstr>
      <vt:lpstr>Solution // Hardware</vt:lpstr>
      <vt:lpstr>Solution // hardware</vt:lpstr>
      <vt:lpstr>Measurements</vt:lpstr>
      <vt:lpstr>App // SOFTWARE</vt:lpstr>
      <vt:lpstr>App // SOFTWARE</vt:lpstr>
      <vt:lpstr>Vision</vt:lpstr>
      <vt:lpstr>Vision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Ryde maarten z’n pony</dc:title>
  <dc:creator>Koen Schauwaert</dc:creator>
  <cp:lastModifiedBy>Koen Schauwaert</cp:lastModifiedBy>
  <cp:revision>22</cp:revision>
  <dcterms:created xsi:type="dcterms:W3CDTF">2017-02-08T07:37:22Z</dcterms:created>
  <dcterms:modified xsi:type="dcterms:W3CDTF">2017-02-09T07:13:43Z</dcterms:modified>
</cp:coreProperties>
</file>